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C035A7B-580F-40E0-A40A-4A3F789C45E0}" type="datetimeFigureOut">
              <a:rPr lang="en-US" smtClean="0"/>
              <a:t>9/5/2008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BE0798E-811A-477F-BFD1-34EFE7E3C9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35A7B-580F-40E0-A40A-4A3F789C45E0}" type="datetimeFigureOut">
              <a:rPr lang="en-US" smtClean="0"/>
              <a:t>9/5/2008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0798E-811A-477F-BFD1-34EFE7E3C9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35A7B-580F-40E0-A40A-4A3F789C45E0}" type="datetimeFigureOut">
              <a:rPr lang="en-US" smtClean="0"/>
              <a:t>9/5/2008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0798E-811A-477F-BFD1-34EFE7E3C9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C035A7B-580F-40E0-A40A-4A3F789C45E0}" type="datetimeFigureOut">
              <a:rPr lang="en-US" smtClean="0"/>
              <a:t>9/5/2008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0798E-811A-477F-BFD1-34EFE7E3C9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C035A7B-580F-40E0-A40A-4A3F789C45E0}" type="datetimeFigureOut">
              <a:rPr lang="en-US" smtClean="0"/>
              <a:t>9/5/2008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BE0798E-811A-477F-BFD1-34EFE7E3C992}" type="slidenum">
              <a:rPr lang="en-AU" smtClean="0"/>
              <a:t>‹#›</a:t>
            </a:fld>
            <a:endParaRPr lang="en-AU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C035A7B-580F-40E0-A40A-4A3F789C45E0}" type="datetimeFigureOut">
              <a:rPr lang="en-US" smtClean="0"/>
              <a:t>9/5/2008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BE0798E-811A-477F-BFD1-34EFE7E3C9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C035A7B-580F-40E0-A40A-4A3F789C45E0}" type="datetimeFigureOut">
              <a:rPr lang="en-US" smtClean="0"/>
              <a:t>9/5/2008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BE0798E-811A-477F-BFD1-34EFE7E3C992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35A7B-580F-40E0-A40A-4A3F789C45E0}" type="datetimeFigureOut">
              <a:rPr lang="en-US" smtClean="0"/>
              <a:t>9/5/2008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0798E-811A-477F-BFD1-34EFE7E3C9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C035A7B-580F-40E0-A40A-4A3F789C45E0}" type="datetimeFigureOut">
              <a:rPr lang="en-US" smtClean="0"/>
              <a:t>9/5/2008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BE0798E-811A-477F-BFD1-34EFE7E3C9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C035A7B-580F-40E0-A40A-4A3F789C45E0}" type="datetimeFigureOut">
              <a:rPr lang="en-US" smtClean="0"/>
              <a:t>9/5/2008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BE0798E-811A-477F-BFD1-34EFE7E3C992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C035A7B-580F-40E0-A40A-4A3F789C45E0}" type="datetimeFigureOut">
              <a:rPr lang="en-US" smtClean="0"/>
              <a:t>9/5/2008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BE0798E-811A-477F-BFD1-34EFE7E3C992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C035A7B-580F-40E0-A40A-4A3F789C45E0}" type="datetimeFigureOut">
              <a:rPr lang="en-US" smtClean="0"/>
              <a:t>9/5/2008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BE0798E-811A-477F-BFD1-34EFE7E3C992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AU" dirty="0" smtClean="0"/>
              <a:t>Shakespeare K/Flat Photos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  <p:transition spd="slow" advTm="30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err="1" smtClean="0"/>
              <a:t>jj</a:t>
            </a:r>
            <a:endParaRPr lang="en-A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err="1" smtClean="0"/>
              <a:t>hgfhd</a:t>
            </a:r>
            <a:endParaRPr lang="en-AU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err="1" smtClean="0"/>
              <a:t>hgfhnjdrt</a:t>
            </a:r>
            <a:endParaRPr lang="en-AU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err="1" smtClean="0"/>
              <a:t>nmghnm</a:t>
            </a:r>
            <a:endParaRPr lang="en-A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err="1" smtClean="0"/>
              <a:t>mhmd</a:t>
            </a:r>
            <a:endParaRPr lang="en-A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err="1" smtClean="0"/>
              <a:t>nghd</a:t>
            </a:r>
            <a:endParaRPr lang="en-A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18</TotalTime>
  <Words>9</Words>
  <Application>Microsoft Office PowerPoint</Application>
  <PresentationFormat>On-screen Show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Shakespeare K/Flat Photos</vt:lpstr>
      <vt:lpstr>Slide 2</vt:lpstr>
      <vt:lpstr>Slide 3</vt:lpstr>
      <vt:lpstr>Slide 4</vt:lpstr>
      <vt:lpstr>Slide 5</vt:lpstr>
      <vt:lpstr>Slide 6</vt:lpstr>
      <vt:lpstr>Slide 7</vt:lpstr>
    </vt:vector>
  </TitlesOfParts>
  <Company>Bendigo Senior Secondary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Shakespeare K/Flat Photos</dc:title>
  <dc:creator>ICT Resources</dc:creator>
  <cp:lastModifiedBy>ICT Resources</cp:lastModifiedBy>
  <cp:revision>4</cp:revision>
  <dcterms:created xsi:type="dcterms:W3CDTF">2008-09-04T23:00:51Z</dcterms:created>
  <dcterms:modified xsi:type="dcterms:W3CDTF">2008-09-04T23:19:19Z</dcterms:modified>
</cp:coreProperties>
</file>